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8229600"/>
  <p:notesSz cx="8229600" cy="14630400"/>
  <p:embeddedFontLst>
    <p:embeddedFont>
      <p:font typeface="Arimo" panose="020B0604020202020204" charset="0"/>
      <p:regular r:id="rId6"/>
    </p:embeddedFont>
    <p:embeddedFont>
      <p:font typeface="Outfit Extra Bold" panose="020B0604020202020204" charset="0"/>
      <p:regular r:id="rId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33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043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Welcome to St. Petersburg: Your Express Tour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2220158"/>
            <a:ext cx="755642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Welcome to the Northern Capital! I'm your guide for a vibrant and unforgettable express tour of St. Petersburg's most iconic landmarks.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280190" y="3208020"/>
            <a:ext cx="3681770" cy="2205514"/>
          </a:xfrm>
          <a:prstGeom prst="roundRect">
            <a:avLst>
              <a:gd name="adj" fmla="val 3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480572" y="3408402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639" y="3534966"/>
            <a:ext cx="260271" cy="3252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80572" y="417957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Dynamic Schedule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480572" y="4596408"/>
            <a:ext cx="328100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fast-paced, curated itinerary.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0154722" y="3208020"/>
            <a:ext cx="3681889" cy="2205514"/>
          </a:xfrm>
          <a:prstGeom prst="roundRect">
            <a:avLst>
              <a:gd name="adj" fmla="val 3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Shape 7"/>
          <p:cNvSpPr/>
          <p:nvPr/>
        </p:nvSpPr>
        <p:spPr>
          <a:xfrm>
            <a:off x="10355104" y="3408402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4171" y="3534966"/>
            <a:ext cx="260271" cy="3252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55104" y="417957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City's Jewels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0355104" y="4596408"/>
            <a:ext cx="328112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See the most magnificent sights in a short time.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280190" y="5606296"/>
            <a:ext cx="7556421" cy="1897142"/>
          </a:xfrm>
          <a:prstGeom prst="roundRect">
            <a:avLst>
              <a:gd name="adj" fmla="val 42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6" name="Shape 11"/>
          <p:cNvSpPr/>
          <p:nvPr/>
        </p:nvSpPr>
        <p:spPr>
          <a:xfrm>
            <a:off x="6480572" y="5806678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639" y="5933242"/>
            <a:ext cx="260271" cy="32527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80572" y="657784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Hassle-Free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6480572" y="6994684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Reliable transport and pre-planned routes.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732115"/>
            <a:ext cx="9391769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Grand Itinerary: Iconic Landmarks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1049" y="1804511"/>
            <a:ext cx="130883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focused route maximizes your time, moving efficiently between the city's architectural masterpieces.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71049" y="3002518"/>
            <a:ext cx="4223266" cy="4494967"/>
          </a:xfrm>
          <a:prstGeom prst="roundRect">
            <a:avLst>
              <a:gd name="adj" fmla="val 208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793909" y="3025378"/>
            <a:ext cx="4177546" cy="209193"/>
          </a:xfrm>
          <a:prstGeom prst="roundRect">
            <a:avLst>
              <a:gd name="adj" fmla="val 28905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003102" y="3443764"/>
            <a:ext cx="2616041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Arrival &amp; Transfer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03102" y="3896201"/>
            <a:ext cx="3759160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Private taxi from Pulkovo Airport (LED) straight to the center. Quick and reliable—just 30 minutes.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03508" y="2688550"/>
            <a:ext cx="4223266" cy="4808934"/>
          </a:xfrm>
          <a:prstGeom prst="roundRect">
            <a:avLst>
              <a:gd name="adj" fmla="val 208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7"/>
          <p:cNvSpPr/>
          <p:nvPr/>
        </p:nvSpPr>
        <p:spPr>
          <a:xfrm>
            <a:off x="5226368" y="2711410"/>
            <a:ext cx="4177546" cy="209193"/>
          </a:xfrm>
          <a:prstGeom prst="roundRect">
            <a:avLst>
              <a:gd name="adj" fmla="val 28905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5435560" y="3129796"/>
            <a:ext cx="2616041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St. Isaac's Cathedral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435560" y="3582233"/>
            <a:ext cx="3759160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Visit the majestic cathedral, then ascend the Colonnade for a breathtaking panoramic view of the city.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560" y="4822031"/>
            <a:ext cx="3571161" cy="2443401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635966" y="2374702"/>
            <a:ext cx="4223266" cy="5122783"/>
          </a:xfrm>
          <a:prstGeom prst="roundRect">
            <a:avLst>
              <a:gd name="adj" fmla="val 2081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Shape 11"/>
          <p:cNvSpPr/>
          <p:nvPr/>
        </p:nvSpPr>
        <p:spPr>
          <a:xfrm>
            <a:off x="9658826" y="2397562"/>
            <a:ext cx="4177546" cy="209193"/>
          </a:xfrm>
          <a:prstGeom prst="roundRect">
            <a:avLst>
              <a:gd name="adj" fmla="val 28905"/>
            </a:avLst>
          </a:prstGeom>
          <a:solidFill>
            <a:srgbClr val="E9E6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9868019" y="2815947"/>
            <a:ext cx="2616041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Palace Square Walk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9868019" y="3268385"/>
            <a:ext cx="3759160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short stroll to the heart of the city to witness the spectacular Winter Palace and Alexander Column.</a:t>
            </a:r>
            <a:endParaRPr lang="en-US" sz="16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019" y="4508183"/>
            <a:ext cx="3571161" cy="2443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101" y="484823"/>
            <a:ext cx="5320308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Culinary Break &amp; Stress-Free Departure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17101" y="1129308"/>
            <a:ext cx="260032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Authentic Russian Lunch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617101" y="1544598"/>
            <a:ext cx="7925872" cy="850940"/>
          </a:xfrm>
          <a:prstGeom prst="roundRect">
            <a:avLst>
              <a:gd name="adj" fmla="val 5657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 sz="36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2" y="1491139"/>
            <a:ext cx="137517" cy="13751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914" y="2311479"/>
            <a:ext cx="137517" cy="1375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4148" y="1731645"/>
            <a:ext cx="1432679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Pre-Booked Dining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804148" y="2025134"/>
            <a:ext cx="755177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have a reservation at 12:00 PM near Nevsky Prospect. Enjoy traditional Russian cuisine.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17101" y="2510076"/>
            <a:ext cx="7925872" cy="850940"/>
          </a:xfrm>
          <a:prstGeom prst="roundRect">
            <a:avLst>
              <a:gd name="adj" fmla="val 5657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ru-RU" sz="360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2" y="2456617"/>
            <a:ext cx="137517" cy="13751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914" y="3276957"/>
            <a:ext cx="137517" cy="1375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4148" y="2697123"/>
            <a:ext cx="1432679" cy="178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Taste the Classics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804148" y="3012294"/>
            <a:ext cx="7551777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chance to try authentic </a:t>
            </a:r>
            <a:r>
              <a:rPr lang="en-US" sz="1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Borscht</a:t>
            </a: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(beet soup) or savory </a:t>
            </a:r>
            <a:r>
              <a:rPr lang="en-US" sz="1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Pelmeni</a:t>
            </a: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(dumplings).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617101" y="3660529"/>
            <a:ext cx="2933938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Seamless Return to Pulkovo</a:t>
            </a:r>
            <a:endParaRPr lang="en-US" sz="3600" dirty="0"/>
          </a:p>
        </p:txBody>
      </p:sp>
      <p:sp>
        <p:nvSpPr>
          <p:cNvPr id="15" name="Text 9"/>
          <p:cNvSpPr/>
          <p:nvPr/>
        </p:nvSpPr>
        <p:spPr>
          <a:xfrm>
            <a:off x="617101" y="4061531"/>
            <a:ext cx="792587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ensure a timely and relaxed departure, we utilize the city's efficient Metro system.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4572357" y="4373713"/>
            <a:ext cx="15240" cy="2233255"/>
          </a:xfrm>
          <a:prstGeom prst="roundRect">
            <a:avLst>
              <a:gd name="adj" fmla="val 315873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 sz="3600"/>
          </a:p>
        </p:txBody>
      </p:sp>
      <p:sp>
        <p:nvSpPr>
          <p:cNvPr id="17" name="Shape 11"/>
          <p:cNvSpPr/>
          <p:nvPr/>
        </p:nvSpPr>
        <p:spPr>
          <a:xfrm>
            <a:off x="4366022" y="4494919"/>
            <a:ext cx="229195" cy="15240"/>
          </a:xfrm>
          <a:prstGeom prst="roundRect">
            <a:avLst>
              <a:gd name="adj" fmla="val 315873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 sz="3600"/>
          </a:p>
        </p:txBody>
      </p:sp>
      <p:sp>
        <p:nvSpPr>
          <p:cNvPr id="18" name="Shape 12"/>
          <p:cNvSpPr/>
          <p:nvPr/>
        </p:nvSpPr>
        <p:spPr>
          <a:xfrm>
            <a:off x="4537055" y="4459617"/>
            <a:ext cx="85844" cy="85844"/>
          </a:xfrm>
          <a:prstGeom prst="roundRect">
            <a:avLst>
              <a:gd name="adj" fmla="val 53259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 sz="3600"/>
          </a:p>
        </p:txBody>
      </p:sp>
      <p:sp>
        <p:nvSpPr>
          <p:cNvPr id="19" name="Text 13"/>
          <p:cNvSpPr/>
          <p:nvPr/>
        </p:nvSpPr>
        <p:spPr>
          <a:xfrm>
            <a:off x="731799" y="4410861"/>
            <a:ext cx="3504486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13:50: Depart from Nevsky Prospect Metro Station.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4564737" y="5182505"/>
            <a:ext cx="229195" cy="15240"/>
          </a:xfrm>
          <a:prstGeom prst="roundRect">
            <a:avLst>
              <a:gd name="adj" fmla="val 315873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 sz="3600"/>
          </a:p>
        </p:txBody>
      </p:sp>
      <p:sp>
        <p:nvSpPr>
          <p:cNvPr id="21" name="Shape 15"/>
          <p:cNvSpPr/>
          <p:nvPr/>
        </p:nvSpPr>
        <p:spPr>
          <a:xfrm>
            <a:off x="4537055" y="5147203"/>
            <a:ext cx="85844" cy="85844"/>
          </a:xfrm>
          <a:prstGeom prst="roundRect">
            <a:avLst>
              <a:gd name="adj" fmla="val 53259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 sz="3600"/>
          </a:p>
        </p:txBody>
      </p:sp>
      <p:sp>
        <p:nvSpPr>
          <p:cNvPr id="22" name="Text 16"/>
          <p:cNvSpPr/>
          <p:nvPr/>
        </p:nvSpPr>
        <p:spPr>
          <a:xfrm>
            <a:off x="5038368" y="5098447"/>
            <a:ext cx="3504605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14:40: Arrive at Pulkovo Airport (LED).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4366022" y="5774126"/>
            <a:ext cx="229195" cy="15240"/>
          </a:xfrm>
          <a:prstGeom prst="roundRect">
            <a:avLst>
              <a:gd name="adj" fmla="val 315873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ru-RU" sz="3600"/>
          </a:p>
        </p:txBody>
      </p:sp>
      <p:sp>
        <p:nvSpPr>
          <p:cNvPr id="24" name="Shape 18"/>
          <p:cNvSpPr/>
          <p:nvPr/>
        </p:nvSpPr>
        <p:spPr>
          <a:xfrm>
            <a:off x="4537055" y="5738824"/>
            <a:ext cx="85844" cy="85844"/>
          </a:xfrm>
          <a:prstGeom prst="roundRect">
            <a:avLst>
              <a:gd name="adj" fmla="val 532594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ru-RU" sz="3600"/>
          </a:p>
        </p:txBody>
      </p:sp>
      <p:sp>
        <p:nvSpPr>
          <p:cNvPr id="25" name="Text 19"/>
          <p:cNvSpPr/>
          <p:nvPr/>
        </p:nvSpPr>
        <p:spPr>
          <a:xfrm>
            <a:off x="687347" y="5690068"/>
            <a:ext cx="3456862" cy="685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Comfortable arrival with time </a:t>
            </a:r>
            <a:endParaRPr lang="ru-RU" sz="14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spare before your flight.</a:t>
            </a:r>
            <a:endParaRPr lang="en-US" sz="140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151" y="204811"/>
            <a:ext cx="3373874" cy="3373874"/>
          </a:xfrm>
          <a:prstGeom prst="rect">
            <a:avLst/>
          </a:prstGeom>
        </p:spPr>
      </p:pic>
      <p:sp>
        <p:nvSpPr>
          <p:cNvPr id="27" name="Shape 20"/>
          <p:cNvSpPr/>
          <p:nvPr/>
        </p:nvSpPr>
        <p:spPr>
          <a:xfrm>
            <a:off x="8830151" y="3707511"/>
            <a:ext cx="5190649" cy="486847"/>
          </a:xfrm>
          <a:prstGeom prst="roundRect">
            <a:avLst>
              <a:gd name="adj" fmla="val 9888"/>
            </a:avLst>
          </a:prstGeom>
          <a:solidFill>
            <a:srgbClr val="C3BCF6"/>
          </a:solidFill>
          <a:ln/>
        </p:spPr>
        <p:txBody>
          <a:bodyPr/>
          <a:lstStyle/>
          <a:p>
            <a:endParaRPr lang="ru-RU" sz="360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689" y="3879914"/>
            <a:ext cx="143232" cy="114538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9202460" y="3850624"/>
            <a:ext cx="470380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tour promises lasting, vivid impressions of St. Petersburg!</a:t>
            </a:r>
            <a:endParaRPr lang="en-US" sz="1400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151" y="4323183"/>
            <a:ext cx="3373874" cy="33738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Произвольный</PresentationFormat>
  <Paragraphs>32</Paragraphs>
  <Slides>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Outfit Extra Bold</vt:lpstr>
      <vt:lpstr>Arial</vt:lpstr>
      <vt:lpstr>Arimo</vt:lpstr>
      <vt:lpstr>Office Theme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Eternal Core</dc:creator>
  <cp:lastModifiedBy>FNU LNU</cp:lastModifiedBy>
  <cp:revision>2</cp:revision>
  <dcterms:created xsi:type="dcterms:W3CDTF">2025-10-06T20:00:58Z</dcterms:created>
  <dcterms:modified xsi:type="dcterms:W3CDTF">2025-10-06T20:05:52Z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2025-10-06T20:05:37Z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82b70a2d-30f9-4534-8fd6-9bb237da0a46</vt:lpwstr>
  </property>
  <property fmtid="{D5CDD505-2E9C-101B-9397-08002B2CF9AE}" pid="7" name="MSIP_Label_defa4170-0d19-0005-0004-bc88714345d2_ActionId">
    <vt:lpwstr>f34e0c80-18ea-40cb-8985-86ac67423335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